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3/9/2014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3/9/2014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3/9/2014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3/9/2014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3/9/2014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304800"/>
            <a:ext cx="8229600" cy="3429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Love Bytes </a:t>
            </a:r>
            <a:r>
              <a:rPr lang="en-US" dirty="0" smtClean="0"/>
              <a:t>– Computer Dating Service: Annual Report</a:t>
            </a:r>
            <a:br>
              <a:rPr lang="en-US" dirty="0" smtClean="0"/>
            </a:br>
            <a:r>
              <a:rPr lang="en-US" dirty="0" smtClean="0"/>
              <a:t>Table of Contents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968969">
            <a:off x="2133600" y="2819400"/>
            <a:ext cx="6560234" cy="28194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2917946"/>
          <a:ext cx="64008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600200"/>
                <a:gridCol w="1600200"/>
              </a:tblGrid>
              <a:tr h="460753">
                <a:tc>
                  <a:txBody>
                    <a:bodyPr/>
                    <a:lstStyle/>
                    <a:p>
                      <a:r>
                        <a:rPr lang="en-US" dirty="0" smtClean="0"/>
                        <a:t>Letter From CEO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Sales &amp; Marketing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Summary of  Statements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Mgmt Discussion</a:t>
                      </a:r>
                      <a:endParaRPr lang="en-US" dirty="0"/>
                    </a:p>
                  </a:txBody>
                  <a:tcPr/>
                </a:tc>
              </a:tr>
              <a:tr h="460753"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</a:t>
                      </a:r>
                      <a:r>
                        <a:rPr lang="en-US" baseline="0" dirty="0" smtClean="0"/>
                        <a:t> 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CPA 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Reports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</a:t>
                      </a:r>
                      <a:r>
                        <a:rPr lang="en-US" baseline="0" dirty="0" smtClean="0"/>
                        <a:t> Technology</a:t>
                      </a:r>
                      <a:endParaRPr lang="en-US" dirty="0"/>
                    </a:p>
                  </a:txBody>
                  <a:tcPr/>
                </a:tc>
              </a:tr>
              <a:tr h="448980">
                <a:tc>
                  <a:txBody>
                    <a:bodyPr/>
                    <a:lstStyle/>
                    <a:p>
                      <a:r>
                        <a:rPr lang="en-US" dirty="0" smtClean="0"/>
                        <a:t>Debt</a:t>
                      </a:r>
                      <a:r>
                        <a:rPr lang="en-US" baseline="0" dirty="0" smtClean="0"/>
                        <a:t> to Equity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 Chart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149</TotalTime>
  <Words>35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Love Bytes – Computer Dating Service: Annual Report Table of Contents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LoveBytes – Computer Dating Service Annual Report</dc:title>
  <dc:creator>Jerry Belch</dc:creator>
  <cp:lastModifiedBy>Jerry Belch</cp:lastModifiedBy>
  <cp:revision>16</cp:revision>
  <dcterms:created xsi:type="dcterms:W3CDTF">2014-02-25T20:18:18Z</dcterms:created>
  <dcterms:modified xsi:type="dcterms:W3CDTF">2014-03-09T21:40:49Z</dcterms:modified>
</cp:coreProperties>
</file>